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94"/>
  </p:normalViewPr>
  <p:slideViewPr>
    <p:cSldViewPr snapToGrid="0">
      <p:cViewPr varScale="1">
        <p:scale>
          <a:sx n="117" d="100"/>
          <a:sy n="117" d="100"/>
        </p:scale>
        <p:origin x="3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90FCD-FCA5-78A0-8855-CFAF62AF76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E3D42-1890-A32A-C9BF-DD8B39DFAF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6E5BD-6025-52A5-9BFC-54CBD5A9B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0A9EB-1E95-9828-D451-EE3B55858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29DE4-3626-7239-A9A1-C3B15C0F5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65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0E0FE-990F-7C56-64D5-C77AED203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6D5FAE-A40F-5B4A-582D-D4A11C7F6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24B4-368B-CD64-8DC7-DDF1EEE90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052EF-D526-9798-0904-12586FF2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DA80F-C9E1-0CC1-AD37-76A1E513B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571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CD949A-0CBB-5DE7-BABA-E3C666C73F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543FFA-F379-506C-F147-72AB2C921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81848-D552-53DA-A5B5-3C936177F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17CEA-A62D-73A3-603D-1883B1422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BF061-8517-C4C0-2147-3FC50CD85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913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094C-0A2E-6067-5AC0-D3DB23B08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6FE47-9744-857A-39E8-46C09C1C2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9411B-8CD7-4459-7D89-AEA87CF9A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F018D-411A-D21F-45E5-68BCA8057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1FC87-1371-A990-9608-20954A0B5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666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A8D94-D163-DC5C-8E6A-5333BCC92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B36AA8-5DEA-6810-5AC6-4BB294FFF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04D0D-38A1-475B-CBCB-427AA4C5A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13DCC-D6C7-0B16-7912-A99199E74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06AEA-5A43-55D9-2826-952A00542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07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E3FD5-6DAB-1DCB-8273-369BF1C1C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A4F11-07FF-5CCF-7D7D-921B82A8A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554D5-9846-E9D3-39ED-5F4DB5584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D9046F-D381-F4B2-9FA7-C76845479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C2389-3508-24D0-D7FE-965724C41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D20E98-5625-E7EE-3BA6-454DA79F2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76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B81C6-4C81-F4C5-66A5-0E23F872A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0CC8F-E8D4-BE6A-BFDA-BF61E8998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60A06B-8827-749A-B436-A5033807B8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7FD6D7-2CDD-760D-2C2A-CA4C312F56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F03FF5-FA4C-FA47-5F11-456B728E18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42EADD-A63F-C4C7-D68E-6EB7C40C6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6307EA-72AC-9C6A-39C5-9F0AFB3A4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2FD52-62F1-D101-E3A7-6B18048E5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569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97387-79F4-D55C-E8DC-E719347FB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ABA4EB-D6B6-94B5-65D6-56586C740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323E2B-CF71-E7CB-3BC5-7D6920113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D418F-99C4-629A-44A2-C270F45C0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672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FEACDA-E3E4-DE84-51B3-4F09194FE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6CC0FE-5335-195C-A72A-4703A2248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66C44-C5D8-A47A-A21B-13C0063B8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16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3166-9581-EBDF-D9B1-86A3E1AE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32E82-0D70-4994-7471-DFC762603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E6C98-D188-B35D-8055-B82460EA6C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41120B-2884-8F2C-FACA-6184ED541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08956-A49C-A2EE-07EC-04E84FE05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FC3C0-7CE6-B1BF-DB6A-8039F768E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244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EFFF2-D2C5-A776-57EB-5DC85AF17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FFF1C2-003D-3D7A-32F8-6D35FA2303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DBEE4-A8B1-8D17-5E65-89BB89C5CD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12070E-FAE0-21E1-F168-06804EFBA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5A23D-1B26-9946-BC0A-4023738DC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BA2474-811A-1DB3-B911-5FEF3FACF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92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589675-971C-5974-F287-059A6B082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99981-DF51-080A-6284-20D0B2F00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219A2-1881-48E4-3529-671A1531A6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94381-D3E2-0142-82C1-7D33331D61F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2DDA9-AAD4-ACDD-88E3-F40AFA79E4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4ADAF-337F-11DB-D89D-D2568EC51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82F09-7F3A-E34A-A83B-975D482DB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8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FCAA7E-6BD2-7B91-0311-AD1F4DF2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99404" cy="1325563"/>
          </a:xfrm>
        </p:spPr>
        <p:txBody>
          <a:bodyPr>
            <a:normAutofit/>
          </a:bodyPr>
          <a:lstStyle/>
          <a:p>
            <a:r>
              <a:rPr lang="en-US" sz="4000" u="sng" dirty="0"/>
              <a:t>Examples of Open Pollinated Ears with Sweetcorn Seeds</a:t>
            </a:r>
          </a:p>
        </p:txBody>
      </p:sp>
      <p:pic>
        <p:nvPicPr>
          <p:cNvPr id="7" name="Content Placeholder 6" descr="A person holding a snake&#10;&#10;Description automatically generated with medium confidence">
            <a:extLst>
              <a:ext uri="{FF2B5EF4-FFF2-40B4-BE49-F238E27FC236}">
                <a16:creationId xmlns:a16="http://schemas.microsoft.com/office/drawing/2014/main" id="{8E788336-A8FD-69E0-0209-978D2CF5E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597" t="27632" r="15902" b="10905"/>
          <a:stretch/>
        </p:blipFill>
        <p:spPr>
          <a:xfrm rot="5400000">
            <a:off x="-376984" y="3407993"/>
            <a:ext cx="4000501" cy="2585192"/>
          </a:xfrm>
        </p:spPr>
      </p:pic>
      <p:pic>
        <p:nvPicPr>
          <p:cNvPr id="9" name="Picture 8" descr="A picture containing ground, blue&#10;&#10;Description automatically generated">
            <a:extLst>
              <a:ext uri="{FF2B5EF4-FFF2-40B4-BE49-F238E27FC236}">
                <a16:creationId xmlns:a16="http://schemas.microsoft.com/office/drawing/2014/main" id="{122FC8AD-6EF8-5124-087D-CC0660FCE5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91" t="30247" r="18958" b="26050"/>
          <a:stretch/>
        </p:blipFill>
        <p:spPr>
          <a:xfrm rot="5400000">
            <a:off x="1946764" y="3843338"/>
            <a:ext cx="4029075" cy="1685923"/>
          </a:xfrm>
          <a:prstGeom prst="rect">
            <a:avLst/>
          </a:prstGeom>
        </p:spPr>
      </p:pic>
      <p:pic>
        <p:nvPicPr>
          <p:cNvPr id="10" name="Picture 9" descr="A corn on the cob&#10;&#10;Description automatically generated">
            <a:extLst>
              <a:ext uri="{FF2B5EF4-FFF2-40B4-BE49-F238E27FC236}">
                <a16:creationId xmlns:a16="http://schemas.microsoft.com/office/drawing/2014/main" id="{C286A98B-743E-9AD8-B32C-7989B35C6B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13" t="38070" r="37066" b="9912"/>
          <a:stretch/>
        </p:blipFill>
        <p:spPr>
          <a:xfrm>
            <a:off x="6895140" y="2700338"/>
            <a:ext cx="1935758" cy="4029078"/>
          </a:xfrm>
          <a:prstGeom prst="rect">
            <a:avLst/>
          </a:prstGeom>
        </p:spPr>
      </p:pic>
      <p:pic>
        <p:nvPicPr>
          <p:cNvPr id="11" name="Picture 10" descr="A picture containing outdoor&#10;&#10;Description automatically generated">
            <a:extLst>
              <a:ext uri="{FF2B5EF4-FFF2-40B4-BE49-F238E27FC236}">
                <a16:creationId xmlns:a16="http://schemas.microsoft.com/office/drawing/2014/main" id="{A2254310-399C-C430-A56F-5520EC84DA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51" t="18049" r="43526" b="26477"/>
          <a:stretch/>
        </p:blipFill>
        <p:spPr>
          <a:xfrm>
            <a:off x="9033375" y="2684847"/>
            <a:ext cx="1803382" cy="40029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BD95AD6-C05F-7895-C1A1-19488AEF673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009" t="13125" r="32481" b="67546"/>
          <a:stretch/>
        </p:blipFill>
        <p:spPr>
          <a:xfrm rot="16200000">
            <a:off x="3835163" y="3857627"/>
            <a:ext cx="4029077" cy="168592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99F83E-190E-6B64-81C6-9718476C948F}"/>
              </a:ext>
            </a:extLst>
          </p:cNvPr>
          <p:cNvSpPr txBox="1"/>
          <p:nvPr/>
        </p:nvSpPr>
        <p:spPr>
          <a:xfrm>
            <a:off x="330671" y="1106667"/>
            <a:ext cx="10713567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Why are we asking you to note if you see any shrunken </a:t>
            </a:r>
            <a:r>
              <a:rPr lang="en-US" dirty="0" err="1"/>
              <a:t>ie</a:t>
            </a:r>
            <a:r>
              <a:rPr lang="en-US" dirty="0"/>
              <a:t> sweetcorn seeds?</a:t>
            </a:r>
          </a:p>
          <a:p>
            <a:r>
              <a:rPr lang="en-US" dirty="0"/>
              <a:t>The average kernel weight will </a:t>
            </a:r>
            <a:r>
              <a:rPr lang="en-US"/>
              <a:t>not be accurate </a:t>
            </a:r>
            <a:r>
              <a:rPr lang="en-US" dirty="0"/>
              <a:t>/ representative</a:t>
            </a:r>
          </a:p>
          <a:p>
            <a:endParaRPr lang="en-US" dirty="0"/>
          </a:p>
          <a:p>
            <a:r>
              <a:rPr lang="en-US" dirty="0"/>
              <a:t>In most of these examples, the ear parent was a sweetcorn &amp; then sometimes the male parent of a seed was too -&gt; shrunken seeds occurring on the ear (but not always)</a:t>
            </a:r>
          </a:p>
        </p:txBody>
      </p:sp>
    </p:spTree>
    <p:extLst>
      <p:ext uri="{BB962C8B-B14F-4D97-AF65-F5344CB8AC3E}">
        <p14:creationId xmlns:p14="http://schemas.microsoft.com/office/powerpoint/2010/main" val="1529439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69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Examples of Open Pollinated Ears with Sweetcorn Seeds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Examples of OP Ears with Sweetcorn Seeds</dc:title>
  <dc:creator>Coffey, Lisa M [PSI]</dc:creator>
  <cp:lastModifiedBy>Coffey, Lisa M [PSI]</cp:lastModifiedBy>
  <cp:revision>4</cp:revision>
  <dcterms:created xsi:type="dcterms:W3CDTF">2022-11-05T00:16:55Z</dcterms:created>
  <dcterms:modified xsi:type="dcterms:W3CDTF">2022-11-05T00:37:29Z</dcterms:modified>
</cp:coreProperties>
</file>

<file path=docProps/thumbnail.jpeg>
</file>